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99337A-7924-404E-9819-9D39D4493B85}" v="3" dt="2022-10-03T13:30:43.0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Dartayvia" userId="a694c79a-5c0e-4384-8328-fcb030cbbd2b" providerId="ADAL" clId="{F799337A-7924-404E-9819-9D39D4493B85}"/>
    <pc:docChg chg="custSel modSld">
      <pc:chgData name="Thomas, Dartayvia" userId="a694c79a-5c0e-4384-8328-fcb030cbbd2b" providerId="ADAL" clId="{F799337A-7924-404E-9819-9D39D4493B85}" dt="2022-10-03T13:38:07.261" v="288" actId="20577"/>
      <pc:docMkLst>
        <pc:docMk/>
      </pc:docMkLst>
      <pc:sldChg chg="modSp mod">
        <pc:chgData name="Thomas, Dartayvia" userId="a694c79a-5c0e-4384-8328-fcb030cbbd2b" providerId="ADAL" clId="{F799337A-7924-404E-9819-9D39D4493B85}" dt="2022-10-03T13:28:07.827" v="15" actId="20577"/>
        <pc:sldMkLst>
          <pc:docMk/>
          <pc:sldMk cId="2851034882" sldId="264"/>
        </pc:sldMkLst>
        <pc:spChg chg="mod">
          <ac:chgData name="Thomas, Dartayvia" userId="a694c79a-5c0e-4384-8328-fcb030cbbd2b" providerId="ADAL" clId="{F799337A-7924-404E-9819-9D39D4493B85}" dt="2022-10-03T13:28:07.827" v="15" actId="20577"/>
          <ac:spMkLst>
            <pc:docMk/>
            <pc:sldMk cId="2851034882" sldId="264"/>
            <ac:spMk id="2" creationId="{FD5202AA-C441-4D39-88DA-989BA25CBBCD}"/>
          </ac:spMkLst>
        </pc:spChg>
      </pc:sldChg>
      <pc:sldChg chg="addSp delSp modSp mod">
        <pc:chgData name="Thomas, Dartayvia" userId="a694c79a-5c0e-4384-8328-fcb030cbbd2b" providerId="ADAL" clId="{F799337A-7924-404E-9819-9D39D4493B85}" dt="2022-10-03T13:31:25.661" v="93"/>
        <pc:sldMkLst>
          <pc:docMk/>
          <pc:sldMk cId="1852475495" sldId="270"/>
        </pc:sldMkLst>
        <pc:spChg chg="mod">
          <ac:chgData name="Thomas, Dartayvia" userId="a694c79a-5c0e-4384-8328-fcb030cbbd2b" providerId="ADAL" clId="{F799337A-7924-404E-9819-9D39D4493B85}" dt="2022-10-03T13:30:43.079" v="43" actId="1076"/>
          <ac:spMkLst>
            <pc:docMk/>
            <pc:sldMk cId="1852475495" sldId="270"/>
            <ac:spMk id="4" creationId="{00000000-0000-0000-0000-000000000000}"/>
          </ac:spMkLst>
        </pc:spChg>
        <pc:spChg chg="del mod">
          <ac:chgData name="Thomas, Dartayvia" userId="a694c79a-5c0e-4384-8328-fcb030cbbd2b" providerId="ADAL" clId="{F799337A-7924-404E-9819-9D39D4493B85}" dt="2022-10-03T13:31:25.657" v="89"/>
          <ac:spMkLst>
            <pc:docMk/>
            <pc:sldMk cId="1852475495" sldId="270"/>
            <ac:spMk id="11" creationId="{E7395489-B369-4270-BAEF-632D8344F606}"/>
          </ac:spMkLst>
        </pc:spChg>
        <pc:spChg chg="mod">
          <ac:chgData name="Thomas, Dartayvia" userId="a694c79a-5c0e-4384-8328-fcb030cbbd2b" providerId="ADAL" clId="{F799337A-7924-404E-9819-9D39D4493B85}" dt="2022-10-03T13:30:58.566" v="70" actId="20577"/>
          <ac:spMkLst>
            <pc:docMk/>
            <pc:sldMk cId="1852475495" sldId="270"/>
            <ac:spMk id="12" creationId="{FC50BB21-5FC7-416E-8168-242CC5DBF6FF}"/>
          </ac:spMkLst>
        </pc:spChg>
        <pc:spChg chg="del mod">
          <ac:chgData name="Thomas, Dartayvia" userId="a694c79a-5c0e-4384-8328-fcb030cbbd2b" providerId="ADAL" clId="{F799337A-7924-404E-9819-9D39D4493B85}" dt="2022-10-03T13:31:25.660" v="91"/>
          <ac:spMkLst>
            <pc:docMk/>
            <pc:sldMk cId="1852475495" sldId="270"/>
            <ac:spMk id="14" creationId="{00000000-0000-0000-0000-000000000000}"/>
          </ac:spMkLst>
        </pc:spChg>
        <pc:spChg chg="del mod">
          <ac:chgData name="Thomas, Dartayvia" userId="a694c79a-5c0e-4384-8328-fcb030cbbd2b" providerId="ADAL" clId="{F799337A-7924-404E-9819-9D39D4493B85}" dt="2022-10-03T13:31:25.661" v="93"/>
          <ac:spMkLst>
            <pc:docMk/>
            <pc:sldMk cId="1852475495" sldId="270"/>
            <ac:spMk id="16" creationId="{00000000-0000-0000-0000-000000000000}"/>
          </ac:spMkLst>
        </pc:spChg>
        <pc:picChg chg="add mod">
          <ac:chgData name="Thomas, Dartayvia" userId="a694c79a-5c0e-4384-8328-fcb030cbbd2b" providerId="ADAL" clId="{F799337A-7924-404E-9819-9D39D4493B85}" dt="2022-10-03T13:30:43.079" v="43" actId="1076"/>
          <ac:picMkLst>
            <pc:docMk/>
            <pc:sldMk cId="1852475495" sldId="270"/>
            <ac:picMk id="1026" creationId="{F354E7C6-CC78-49A0-A295-7865B1E64A99}"/>
          </ac:picMkLst>
        </pc:picChg>
      </pc:sldChg>
      <pc:sldChg chg="modSp mod">
        <pc:chgData name="Thomas, Dartayvia" userId="a694c79a-5c0e-4384-8328-fcb030cbbd2b" providerId="ADAL" clId="{F799337A-7924-404E-9819-9D39D4493B85}" dt="2022-10-03T13:28:14.523" v="27" actId="20577"/>
        <pc:sldMkLst>
          <pc:docMk/>
          <pc:sldMk cId="2467706725" sldId="271"/>
        </pc:sldMkLst>
        <pc:spChg chg="mod">
          <ac:chgData name="Thomas, Dartayvia" userId="a694c79a-5c0e-4384-8328-fcb030cbbd2b" providerId="ADAL" clId="{F799337A-7924-404E-9819-9D39D4493B85}" dt="2022-10-03T13:28:14.523" v="27" actId="20577"/>
          <ac:spMkLst>
            <pc:docMk/>
            <pc:sldMk cId="2467706725" sldId="271"/>
            <ac:spMk id="2" creationId="{FD5202AA-C441-4D39-88DA-989BA25CBBCD}"/>
          </ac:spMkLst>
        </pc:spChg>
      </pc:sldChg>
      <pc:sldChg chg="modSp mod">
        <pc:chgData name="Thomas, Dartayvia" userId="a694c79a-5c0e-4384-8328-fcb030cbbd2b" providerId="ADAL" clId="{F799337A-7924-404E-9819-9D39D4493B85}" dt="2022-10-03T13:38:07.261" v="288" actId="20577"/>
        <pc:sldMkLst>
          <pc:docMk/>
          <pc:sldMk cId="2204280826" sldId="272"/>
        </pc:sldMkLst>
        <pc:spChg chg="mod">
          <ac:chgData name="Thomas, Dartayvia" userId="a694c79a-5c0e-4384-8328-fcb030cbbd2b" providerId="ADAL" clId="{F799337A-7924-404E-9819-9D39D4493B85}" dt="2022-10-03T13:37:57.074" v="251" actId="20577"/>
          <ac:spMkLst>
            <pc:docMk/>
            <pc:sldMk cId="2204280826" sldId="272"/>
            <ac:spMk id="4" creationId="{00000000-0000-0000-0000-000000000000}"/>
          </ac:spMkLst>
        </pc:spChg>
        <pc:spChg chg="mod">
          <ac:chgData name="Thomas, Dartayvia" userId="a694c79a-5c0e-4384-8328-fcb030cbbd2b" providerId="ADAL" clId="{F799337A-7924-404E-9819-9D39D4493B85}" dt="2022-10-03T13:38:07.261" v="288" actId="20577"/>
          <ac:spMkLst>
            <pc:docMk/>
            <pc:sldMk cId="2204280826" sldId="272"/>
            <ac:spMk id="11" creationId="{E7395489-B369-4270-BAEF-632D8344F606}"/>
          </ac:spMkLst>
        </pc:spChg>
      </pc:sldChg>
      <pc:sldChg chg="modSp mod">
        <pc:chgData name="Thomas, Dartayvia" userId="a694c79a-5c0e-4384-8328-fcb030cbbd2b" providerId="ADAL" clId="{F799337A-7924-404E-9819-9D39D4493B85}" dt="2022-10-03T13:28:20.603" v="39" actId="20577"/>
        <pc:sldMkLst>
          <pc:docMk/>
          <pc:sldMk cId="2043320475" sldId="273"/>
        </pc:sldMkLst>
        <pc:spChg chg="mod">
          <ac:chgData name="Thomas, Dartayvia" userId="a694c79a-5c0e-4384-8328-fcb030cbbd2b" providerId="ADAL" clId="{F799337A-7924-404E-9819-9D39D4493B85}" dt="2022-10-03T13:28:20.603" v="39" actId="20577"/>
          <ac:spMkLst>
            <pc:docMk/>
            <pc:sldMk cId="2043320475" sldId="273"/>
            <ac:spMk id="2" creationId="{FD5202AA-C441-4D39-88DA-989BA25CBB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693056" y="2967335"/>
            <a:ext cx="680590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Oct 3-7</a:t>
            </a:r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Week At a Glance</a:t>
            </a:r>
          </a:p>
          <a:p>
            <a:pPr algn="ctr"/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177" y="4377265"/>
            <a:ext cx="3289806" cy="16095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298484" y="1945857"/>
            <a:ext cx="758887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Oct 3-7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Oct 3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determine next steps for reaching SMART goals for the current semester utilizing data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Locker-room &amp; Report to Stage</a:t>
            </a:r>
          </a:p>
          <a:p>
            <a:pPr marL="228600" indent="-228600">
              <a:buAutoNum type="arabicPeriod"/>
            </a:pPr>
            <a:r>
              <a:rPr lang="en-US" sz="1200" dirty="0"/>
              <a:t>Fitness Assessments:</a:t>
            </a:r>
          </a:p>
          <a:p>
            <a:r>
              <a:rPr lang="en-US" sz="1200" dirty="0"/>
              <a:t>*Record: Resting HR, Max HR, BMI</a:t>
            </a:r>
          </a:p>
          <a:p>
            <a:r>
              <a:rPr lang="en-US" sz="1200" dirty="0"/>
              <a:t>_Max Out: bench press</a:t>
            </a:r>
          </a:p>
          <a:p>
            <a:r>
              <a:rPr lang="en-US" sz="1200" dirty="0"/>
              <a:t>_Cardio: 6 laps timed</a:t>
            </a:r>
          </a:p>
          <a:p>
            <a:r>
              <a:rPr lang="en-US" sz="1200" dirty="0"/>
              <a:t>_Burn Out: bicep curls (set weights 8-15lbs)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&amp; cool down stretches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40161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assess my current progress toward my SMART goal using data</a:t>
            </a:r>
          </a:p>
          <a:p>
            <a:endParaRPr lang="en-US" dirty="0"/>
          </a:p>
          <a:p>
            <a:r>
              <a:rPr lang="en-US" dirty="0"/>
              <a:t>Students recording data for tracking progress 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Oct 4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Same as previous day for lower body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800" dirty="0"/>
              <a:t>Locker-room &amp; Report to Stage</a:t>
            </a:r>
          </a:p>
          <a:p>
            <a:pPr marL="228600" indent="-228600">
              <a:buAutoNum type="arabicPeriod"/>
            </a:pPr>
            <a:r>
              <a:rPr lang="en-US" sz="1800" dirty="0"/>
              <a:t>Fitness Assessments:</a:t>
            </a:r>
          </a:p>
          <a:p>
            <a:r>
              <a:rPr lang="en-US" sz="1800" dirty="0"/>
              <a:t>_Max Out: Leg Press</a:t>
            </a:r>
          </a:p>
          <a:p>
            <a:r>
              <a:rPr lang="en-US" sz="1800" dirty="0"/>
              <a:t>_Core: crunches &amp; oblique twist</a:t>
            </a:r>
          </a:p>
          <a:p>
            <a:r>
              <a:rPr lang="en-US" sz="1800" dirty="0"/>
              <a:t>_Burn Out: Leg Ext  (set weights 10-25lbs)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 for lower body &amp; core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 stretches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Oct 5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  <p:pic>
        <p:nvPicPr>
          <p:cNvPr id="1026" name="Picture 2" descr="Rest Days And The Benefits They Hold When You're Trying To Lose Weight. –  BEFit">
            <a:extLst>
              <a:ext uri="{FF2B5EF4-FFF2-40B4-BE49-F238E27FC236}">
                <a16:creationId xmlns:a16="http://schemas.microsoft.com/office/drawing/2014/main" id="{5F1DBAA7-81E1-4BEF-9257-65A988A68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493" y="1987379"/>
            <a:ext cx="2776075" cy="28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29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76302" y="1446397"/>
            <a:ext cx="8455945" cy="543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600" dirty="0"/>
          </a:p>
        </p:txBody>
      </p:sp>
      <p:pic>
        <p:nvPicPr>
          <p:cNvPr id="1026" name="Picture 2" descr="Student Holiday | Gause ISD">
            <a:extLst>
              <a:ext uri="{FF2B5EF4-FFF2-40B4-BE49-F238E27FC236}">
                <a16:creationId xmlns:a16="http://schemas.microsoft.com/office/drawing/2014/main" id="{F354E7C6-CC78-49A0-A295-7865B1E64A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903" y="2205280"/>
            <a:ext cx="3825198" cy="214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30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/>
              <a:t>Asynchronous Learning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Asynchronous</a:t>
            </a:r>
          </a:p>
          <a:p>
            <a:pPr marL="228600" indent="-228600">
              <a:buAutoNum type="arabicPeriod"/>
            </a:pPr>
            <a:r>
              <a:rPr lang="en-US" sz="1200" dirty="0"/>
              <a:t>Get Out the House &amp; Be Active</a:t>
            </a:r>
          </a:p>
          <a:p>
            <a:pPr marL="685800" lvl="1" indent="-228600">
              <a:buAutoNum type="arabicPeriod"/>
            </a:pPr>
            <a:r>
              <a:rPr lang="en-US" sz="1200" dirty="0"/>
              <a:t>Ideas</a:t>
            </a:r>
          </a:p>
          <a:p>
            <a:pPr marL="1143000" lvl="2" indent="-228600">
              <a:buAutoNum type="arabicPeriod"/>
            </a:pPr>
            <a:r>
              <a:rPr lang="en-US" sz="1200" dirty="0"/>
              <a:t>Tennis</a:t>
            </a:r>
          </a:p>
          <a:p>
            <a:pPr marL="1143000" lvl="2" indent="-228600">
              <a:buAutoNum type="arabicPeriod"/>
            </a:pPr>
            <a:r>
              <a:rPr lang="en-US" sz="1200" dirty="0"/>
              <a:t>Run around neighborhood</a:t>
            </a:r>
          </a:p>
          <a:p>
            <a:pPr marL="1143000" lvl="2" indent="-228600">
              <a:buAutoNum type="arabicPeriod"/>
            </a:pPr>
            <a:r>
              <a:rPr lang="en-US" sz="1200" dirty="0"/>
              <a:t>Basketball </a:t>
            </a:r>
          </a:p>
          <a:p>
            <a:pPr marL="1143000" lvl="2" indent="-228600">
              <a:buAutoNum type="arabicPeriod"/>
            </a:pPr>
            <a:r>
              <a:rPr lang="en-US" sz="1200" dirty="0"/>
              <a:t>2 Hand Touch Football</a:t>
            </a:r>
          </a:p>
          <a:p>
            <a:pPr marL="1143000" lvl="2" indent="-228600">
              <a:buAutoNum type="arabicPeriod"/>
            </a:pPr>
            <a:r>
              <a:rPr lang="en-US" sz="1200" dirty="0"/>
              <a:t>Ride Bike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https://www.nike.com/nrc-app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https://www.rcboe.org/westside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27484</TotalTime>
  <Words>724</Words>
  <Application>Microsoft Office PowerPoint</Application>
  <PresentationFormat>Widescreen</PresentationFormat>
  <Paragraphs>131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60</cp:revision>
  <dcterms:created xsi:type="dcterms:W3CDTF">2022-07-27T15:29:14Z</dcterms:created>
  <dcterms:modified xsi:type="dcterms:W3CDTF">2022-10-03T13:38:09Z</dcterms:modified>
</cp:coreProperties>
</file>